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7" r:id="rId8"/>
    <p:sldId id="268" r:id="rId9"/>
    <p:sldId id="269" r:id="rId10"/>
    <p:sldId id="270" r:id="rId11"/>
    <p:sldId id="271" r:id="rId12"/>
    <p:sldId id="272" r:id="rId13"/>
    <p:sldId id="274" r:id="rId14"/>
    <p:sldId id="273" r:id="rId15"/>
    <p:sldId id="275" r:id="rId16"/>
    <p:sldId id="265" r:id="rId17"/>
    <p:sldId id="278" r:id="rId18"/>
    <p:sldId id="281" r:id="rId19"/>
    <p:sldId id="279" r:id="rId20"/>
    <p:sldId id="283" r:id="rId21"/>
    <p:sldId id="284" r:id="rId22"/>
    <p:sldId id="285" r:id="rId23"/>
    <p:sldId id="288" r:id="rId24"/>
    <p:sldId id="286" r:id="rId25"/>
    <p:sldId id="289" r:id="rId26"/>
    <p:sldId id="280" r:id="rId27"/>
    <p:sldId id="290" r:id="rId28"/>
    <p:sldId id="262" r:id="rId29"/>
    <p:sldId id="263" r:id="rId30"/>
    <p:sldId id="264" r:id="rId31"/>
    <p:sldId id="277" r:id="rId32"/>
    <p:sldId id="291" r:id="rId33"/>
    <p:sldId id="266" r:id="rId34"/>
    <p:sldId id="293" r:id="rId35"/>
    <p:sldId id="294" r:id="rId36"/>
    <p:sldId id="292" r:id="rId37"/>
  </p:sldIdLst>
  <p:sldSz cx="12192000" cy="6858000"/>
  <p:notesSz cx="6858000" cy="9144000"/>
  <p:defaultTextStyle>
    <a:defPPr>
      <a:defRPr lang="en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8"/>
    <p:restoredTop sz="94731"/>
  </p:normalViewPr>
  <p:slideViewPr>
    <p:cSldViewPr snapToGrid="0">
      <p:cViewPr varScale="1">
        <p:scale>
          <a:sx n="93" d="100"/>
          <a:sy n="93" d="100"/>
        </p:scale>
        <p:origin x="240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BC82F-0113-784C-8455-6994085C9C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90E7D1-8AB1-E88B-C1A9-05A58BC24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B110B-203E-AFC5-FCE7-08E3D8C1B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6791E-15FD-923B-E32C-9797EBB4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59AD0-96C1-AA0B-FF00-6BC7F64B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067811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7A478-FEC1-C301-677B-4ADAC91AA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D74A4-0BF0-0EDB-EBEA-9E6A9A4B2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94CE0-2B95-E563-78B8-71C42DD0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D8E32-4A9D-7278-79E2-4A5D41B1D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B1C6E-A33D-2594-2BAA-FB602186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53216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12FF5-5054-932B-118E-2CF6809A58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DFF5A-B48B-883E-020A-D8F201CA4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81C78-350B-938B-43CE-A101F929C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22F08-1CBD-D8E5-B00D-82B5082F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2737-EB93-3752-C3AA-055BEC55E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960264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61CF3-F33A-EB52-44F3-A83378E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3CE1A-1CE5-46E3-93BD-E2666E9AB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C41B9-413E-7765-C6A0-42EA57CF7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7AB05-A116-97F4-A6F6-DF98888B6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84D9C-DD1C-4679-22B1-429C4AB9D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12483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B0040-800E-7814-F459-8973F1EC5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76964-FE3E-5A51-A3CA-268DB337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6C47A-6E59-6CF9-C7A8-44011D0AE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6CE7C-0007-EB9F-1226-7A4EC91B0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4C0B2-6EB1-16A5-7AF0-D61E0FB7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778961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8E94-9223-0AD4-6255-B7198FD40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EEE43-DDDA-AA9C-C667-EFBAED3453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65863B-960B-E2A0-C9A1-5AA26E5ED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2C3EA-2BFF-7EB2-8EDF-A4188C63B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83BA4-4E1F-D8BD-0B7B-B4820BE1F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292A1-E116-E9A1-7346-5A9524AB0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01669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89B3E-39CF-E26E-8230-7958693F6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ED4D6-5B80-FCCF-2C73-C7A5FABC5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48546-8A50-5DA0-4BBA-D25461A66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634D1-BC9B-16A8-5003-F97F432DC2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A01AAE-F35C-47DF-09B8-E509B06038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89B00B-D4AD-A10C-61F9-0E6D2BA6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C3B6DF-6108-D6E3-37DA-A34F8B07C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156250-267A-2E05-B4F3-D653962B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04106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E0C54-EDBA-7CA4-FDEE-451EB393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AF04E6-7198-43E8-8A20-D52B041B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909C8-8B13-2072-0FF2-9F03D4228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CBFDE-E1FA-F09D-3C9F-7C35FFEE1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843413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486628-7364-A171-FB8B-EB113AD85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CE3E5F-A3DF-1EBE-427C-8B5D1E3E0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B713B-50E3-12F2-D1DA-7D457A80F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69702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37D2-7864-16A6-4D3E-4D4A3907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9F26E-4C4F-66FF-F574-11ADD61E9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6C3BDD-3ECB-046D-741F-4FE1939B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A2B5-BF94-31F8-2069-1D40FDC62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45A37-C071-33D0-659D-369BD5734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99B88-3342-136E-E314-5B61BD53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21249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B84D0-80CD-5632-46BE-CDE3FBE3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220F6-21ED-2368-1883-F8BDB82EB3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38325-EE3F-74A4-9469-EA7B0A3F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9893B-EDCB-88E3-0B9A-551EF1D5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38F61-DFB0-7B5F-4A70-AEBA0A176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256EC-A4E9-AC16-19B4-AF64887C4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4036302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696380-4F93-BEF5-D833-7DEA1204D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2C4DD-87C2-0C8A-47B2-EA4522933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83216-0081-1A59-3FF9-45965F548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1682-6A70-9148-B599-240F00AF9B8E}" type="datetimeFigureOut">
              <a:rPr lang="en-KZ" smtClean="0"/>
              <a:t>15.04.2023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A1401-C672-FA6B-C929-F3514303F8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9BE15-FB24-DA2C-5C34-47BF19156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5CFE8-903B-204A-8530-A251A31DC1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87355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iki/%D0%A8%D0%B0%D0%B1%D0%BB%D0%BE%D0%BD%D1%8B_%D0%BF%D1%80%D0%BE%D0%B5%D0%BA%D1%82%D0%B8%D1%80%D0%BE%D0%B2%D0%B0%D0%BD%D0%B8%D1%8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refactoring.guru/ru/antipatterns/god-object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4B9B6-167A-5B7B-AB6F-06A43B87DA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5400" b="1" dirty="0" err="1">
                <a:effectLst/>
                <a:latin typeface="Calibri" panose="020F0502020204030204" pitchFamily="34" charset="0"/>
              </a:rPr>
              <a:t>Дизайн</a:t>
            </a:r>
            <a:r>
              <a:rPr lang="ru-RU" sz="5400" b="1" dirty="0">
                <a:effectLst/>
                <a:latin typeface="Calibri" panose="020F0502020204030204" pitchFamily="34" charset="0"/>
              </a:rPr>
              <a:t> паттерны </a:t>
            </a:r>
            <a:endParaRPr lang="ru-RU" sz="2000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9470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 Гарантирует наличие единственного экземпляра класса.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Предоставляет к нему глобальную точку доступа.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Реализует отложенную инициализацию объекта-одиночки.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Нарушает </a:t>
            </a:r>
            <a:r>
              <a:rPr lang="ru-RU" b="0" i="1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принцип единственной ответственности класса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Маскирует плохой дизайн.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Проблемы </a:t>
            </a:r>
            <a:r>
              <a:rPr lang="ru-RU" b="0" i="0" dirty="0" err="1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мультипоточности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Требует постоянного создания </a:t>
            </a:r>
            <a:r>
              <a:rPr lang="en-US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Mock-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объектов при юнит-тестировании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062093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80D98-C038-4D35-6E2F-FFF338DB6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Фабричный метод</a:t>
            </a:r>
            <a:br>
              <a:rPr lang="ru-RU" dirty="0"/>
            </a:b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DF653-1D8A-68A7-A196-B469A17B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Фабричный метод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порождающий паттерн проектирования, который определяет общий интерфейс для создания объектов в суперклассе, позволяя подклассам изменять тип создаваемых объектов.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04132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C80DF-3101-D76B-5EF3-4B51068C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49901-D94C-F174-0427-1CAB9A5AD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80009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  Избавляет класс от привязки к конкретным классам продуктов.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Выделяет код производства продуктов в одно место, упрощая поддержку кода.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Упрощает добавление новых продуктов в программу.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Реализует </a:t>
            </a:r>
            <a:r>
              <a:rPr lang="ru-RU" b="0" i="1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принцип открытости/закрытости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Может привести к созданию больших иерархий класса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274987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F516-FBCD-BA50-0154-676A88BB8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Строитель</a:t>
            </a:r>
            <a:endParaRPr lang="en-KZ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ECA90-9D33-4739-5D9A-9B7C86B7E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Строитель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порождающий паттерн проектирования, который позволяет создавать сложные объекты пошагово. Строитель даёт возможность использовать один и тот же код строительства для получения разных представлений объектов.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35238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1709-7840-4187-6A46-A782293DA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</a:t>
            </a:r>
            <a:r>
              <a:rPr lang="en-US" dirty="0" err="1"/>
              <a:t>proejct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551DA-5BCF-0C77-3A9F-F559EAE6E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Z" dirty="0"/>
              <a:t>Forte</a:t>
            </a:r>
          </a:p>
        </p:txBody>
      </p:sp>
    </p:spTree>
    <p:extLst>
      <p:ext uri="{BB962C8B-B14F-4D97-AF65-F5344CB8AC3E}">
        <p14:creationId xmlns:p14="http://schemas.microsoft.com/office/powerpoint/2010/main" val="3597368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Позволяет создавать продукты пошагово.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Позволяет использовать один и тот же код для создания различных продуктов.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Изолирует сложный код сборки продукта от его основной бизнес-логики.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Усложняет код программы из-за введения дополнительных классов.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Клиент будет привязан к конкретным классам строителей, так как в интерфейсе директора может не быть метода получения результата.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39583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180B-C265-BB5E-04D0-1A351F66D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Структурные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39912-3D9A-6C6C-43BE-74A3F394B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u="sng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/>
              </a:rPr>
              <a:t>шаблоны проектирования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в которых рассматривается вопрос о том, как из классов и объектов образуются более крупные структуры.</a:t>
            </a:r>
          </a:p>
          <a:p>
            <a:r>
              <a:rPr lang="ru-RU" b="1" i="0" dirty="0">
                <a:solidFill>
                  <a:srgbClr val="0F1111"/>
                </a:solidFill>
                <a:effectLst/>
                <a:latin typeface="Inter"/>
              </a:rPr>
              <a:t>Простыми словами: </a:t>
            </a:r>
            <a:r>
              <a:rPr lang="ru-RU" b="0" i="0" dirty="0">
                <a:solidFill>
                  <a:srgbClr val="0F1111"/>
                </a:solidFill>
                <a:effectLst/>
                <a:latin typeface="Inter"/>
              </a:rPr>
              <a:t>Структурные шаблоны в основном связаны с композицией объектов, другими словами, с тем, как сущности </a:t>
            </a:r>
            <a:r>
              <a:rPr lang="ru-RU" b="1" i="0" dirty="0">
                <a:solidFill>
                  <a:srgbClr val="0F1111"/>
                </a:solidFill>
                <a:effectLst/>
                <a:latin typeface="Inter"/>
              </a:rPr>
              <a:t>могут использовать друг друга.</a:t>
            </a:r>
            <a:endParaRPr lang="en-KZ" b="1" dirty="0"/>
          </a:p>
        </p:txBody>
      </p:sp>
    </p:spTree>
    <p:extLst>
      <p:ext uri="{BB962C8B-B14F-4D97-AF65-F5344CB8AC3E}">
        <p14:creationId xmlns:p14="http://schemas.microsoft.com/office/powerpoint/2010/main" val="311210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9C8F3-6799-14E3-80B5-C79E0CACE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Adapter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094BD-666B-6D6B-EBA7-8D2DBDBB2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Адаптер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структурный паттерн проектирования, который позволяет объектам с </a:t>
            </a:r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несовместимыми интерфейсами 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работать вместе.</a:t>
            </a:r>
          </a:p>
          <a:p>
            <a:pPr marL="0" indent="0">
              <a:buNone/>
            </a:pPr>
            <a:br>
              <a:rPr lang="ru-RU" dirty="0"/>
            </a:b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18350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C569-210B-480A-5042-87E2C6994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85F4E-1E1C-14E2-5071-AE4A13175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Z" dirty="0"/>
              <a:t>Forte</a:t>
            </a:r>
          </a:p>
        </p:txBody>
      </p:sp>
    </p:spTree>
    <p:extLst>
      <p:ext uri="{BB962C8B-B14F-4D97-AF65-F5344CB8AC3E}">
        <p14:creationId xmlns:p14="http://schemas.microsoft.com/office/powerpoint/2010/main" val="547602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BC86-2275-BB1B-322F-DB2DA96FB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Паттерн проектирования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часто встречающееся решение определённой проблемы при проектировании архитектуры программ.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483145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 Отделяет и скрывает от клиента подробности преобразования различных интерфейсов.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Усложняет код программы из-за введения дополнительных классов.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837305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4A992-970E-3B81-52A9-F3BCF70E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Фасад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77C0D-B576-E27F-66BE-855C7C208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Фасад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структурный паттерн проектирования, который </a:t>
            </a:r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предоставляет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 </a:t>
            </a:r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простой интерфейс 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к сложной системе классов, библиотеке или фреймворку.</a:t>
            </a:r>
          </a:p>
        </p:txBody>
      </p:sp>
    </p:spTree>
    <p:extLst>
      <p:ext uri="{BB962C8B-B14F-4D97-AF65-F5344CB8AC3E}">
        <p14:creationId xmlns:p14="http://schemas.microsoft.com/office/powerpoint/2010/main" val="2833270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60EB4-E3E3-235F-6585-DEBEF28D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64E77-C7AD-3599-1419-CF79FB2BD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894979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  Изолирует клиентов от компонентов сложной подсистемы.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  Фасад рискует стать </a:t>
            </a:r>
            <a:r>
              <a:rPr lang="ru-RU" b="1" i="0" u="none" strike="noStrike" dirty="0">
                <a:solidFill>
                  <a:srgbClr val="444444"/>
                </a:solidFill>
                <a:effectLst/>
                <a:latin typeface="PT Sans" panose="020B0503020203020204" pitchFamily="34" charset="77"/>
                <a:hlinkClick r:id="rId2"/>
              </a:rPr>
              <a:t>божественным объектом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, привязанным ко всем классам программы.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4288499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E14A-00F4-872F-FF30-7A445FF4B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Decorator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C706E-7D50-0997-4AD3-05BC3AFC5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Декоратор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структурный паттерн проектирования, который позволяет динамически добавлять объектам новую функциональность, оборачивая их в полезные «обёртки».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902835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4FB87B6-7C82-0ECD-836B-E3214D4CA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6" r="11848"/>
          <a:stretch/>
        </p:blipFill>
        <p:spPr>
          <a:xfrm>
            <a:off x="0" y="1282"/>
            <a:ext cx="1219200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87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1CE87-C9FC-695D-D965-EC3154A2D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project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9E328-646B-B95A-4388-95C7CD2DC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289075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Большая гибкость, чем у наследования.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Позволяет добавлять обязанности на лету.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Можно добавлять несколько новых обязанностей сразу.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Позволяет иметь несколько мелких объектов вместо одного объекта на все случаи жизни.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Трудно конфигурировать многократно обёрнутые объекты.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Обилие крошечных классов.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639754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3727D-E9B6-7623-F796-5EA6EBB41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Поведенческие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D7B7E-9E9B-F57C-7AAC-93F6D1EFD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Список поведенческих паттернов проектирования, которые решают задачи эффективного и безопасного взаимодействия между объектами программы.</a:t>
            </a:r>
          </a:p>
          <a:p>
            <a:pPr marL="0" indent="0" algn="l">
              <a:buNone/>
            </a:pPr>
            <a:endParaRPr lang="ru-RU" b="0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261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D456-AD1C-F386-B8D4-64FFC0D2C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Стратегия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F5C40-CBBC-22AC-2BC5-68FC3FC3B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Стратегия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поведенческий паттерн проектирования, который определяет семейство схожих алгоритмов и помещает каждый из них в собственный класс, после чего алгоритмы можно </a:t>
            </a:r>
            <a:r>
              <a:rPr lang="ru-RU" b="0" i="0" dirty="0" err="1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взаимозаменять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 прямо во время исполнения программы.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752481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3187-A6A0-06DD-C0AD-D9E524D84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Из чего состоит паттерн?</a:t>
            </a:r>
            <a:b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</a:b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B5F96-1167-8539-64A8-6714F4D88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проблема, которую решает паттерн;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мотивации к решению проблемы способом, который предлагает паттерн;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структуры классов, составляющих решение;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примера на одном из языков программирования;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особенностей реализации в различных контекстах;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связей с другими паттернами.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7112730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42A3-23FC-7234-FDDA-E5C3BDE21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project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6081B-AAEF-020A-C972-62D073FF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18215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Горячая замена алгоритмов на лету.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Изолирует код и данные алгоритмов от остальных классов.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Уход от наследования к делегированию.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Реализует </a:t>
            </a:r>
            <a:r>
              <a:rPr lang="ru-RU" b="0" i="1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принцип открытости/закрытости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Усложняет программу за счёт дополнительных классов.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Клиент должен знать, в чём состоит разница между стратегиями, чтобы выбрать подходящую.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403874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F8F4-3C78-534A-BD9F-672B4C0C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Наблюдатель</a:t>
            </a:r>
            <a:b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</a:b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3FC76-F335-A8A2-01FD-10FB035A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Наблюдатель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поведенческий паттерн проектирования, который создаёт механизм подписки, позволяющий одним объектам следить и реагировать на события, происходящие в других объектах.</a:t>
            </a:r>
            <a:br>
              <a:rPr lang="ru-RU" dirty="0"/>
            </a:b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661346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03BB3-AA71-81E4-FD37-B313FA99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67875-FEE5-1CD8-722C-A77BC813E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15610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DBB1816-04CC-5DC9-D2E2-07681BE86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09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002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B93-2622-004A-C57B-EDC60D3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Преимущества и недостатки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9672-92F5-F612-86E0-38CD6B45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b="1" dirty="0">
                <a:solidFill>
                  <a:srgbClr val="444444"/>
                </a:solidFill>
                <a:latin typeface="PT Sans" panose="020B0503020203020204" pitchFamily="34" charset="77"/>
              </a:rPr>
              <a:t>Плюсы</a:t>
            </a:r>
            <a:endParaRPr lang="ru-RU" b="1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Издатели не зависят от конкретных классов подписчиков и наоборот.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Вы можете подписывать и отписывать получателей на лету.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Реализует </a:t>
            </a:r>
            <a:r>
              <a:rPr lang="ru-RU" b="0" i="1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принцип открытости/закрытости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444444"/>
              </a:solidFill>
              <a:effectLst/>
              <a:latin typeface="PT Sans" panose="020B0503020203020204" pitchFamily="34" charset="77"/>
            </a:endParaRPr>
          </a:p>
          <a:p>
            <a:pPr marL="0" indent="0">
              <a:buNone/>
            </a:pPr>
            <a:r>
              <a:rPr lang="ru-RU" b="1" dirty="0"/>
              <a:t>Минусы</a:t>
            </a:r>
            <a:endParaRPr lang="en-KZ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Подписчики оповещаются в случайном порядке..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2624127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27435-4A36-D660-D791-998A2221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H/W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A2E53-81C7-D31C-F0CD-1E23094BA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42266"/>
          </a:xfrm>
        </p:spPr>
        <p:txBody>
          <a:bodyPr/>
          <a:lstStyle/>
          <a:p>
            <a:r>
              <a:rPr lang="en-KZ" dirty="0"/>
              <a:t>RELEASE 3 DESING PATTERN </a:t>
            </a:r>
          </a:p>
        </p:txBody>
      </p:sp>
    </p:spTree>
    <p:extLst>
      <p:ext uri="{BB962C8B-B14F-4D97-AF65-F5344CB8AC3E}">
        <p14:creationId xmlns:p14="http://schemas.microsoft.com/office/powerpoint/2010/main" val="3358247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22C5FBB9-C71C-E367-627E-C010363D8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5080" y="606424"/>
            <a:ext cx="9879458" cy="6015371"/>
          </a:xfrm>
        </p:spPr>
      </p:pic>
    </p:spTree>
    <p:extLst>
      <p:ext uri="{BB962C8B-B14F-4D97-AF65-F5344CB8AC3E}">
        <p14:creationId xmlns:p14="http://schemas.microsoft.com/office/powerpoint/2010/main" val="807042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8682-462E-D019-FE21-A90FC4050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A4000-C442-A2BD-2954-C9CE0810C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62399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refactoring.guru</a:t>
            </a:r>
            <a:r>
              <a:rPr lang="en-US" dirty="0"/>
              <a:t>/</a:t>
            </a:r>
            <a:r>
              <a:rPr lang="en-US" dirty="0" err="1"/>
              <a:t>ru</a:t>
            </a:r>
            <a:r>
              <a:rPr lang="en-US" dirty="0"/>
              <a:t>/design-patterns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82454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72682-D59E-938C-79E2-A707DDE84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Порождающие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8D266-0437-3B68-12F7-14B9705D7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Шаблоны проектирования, которые абстрагируют процесс </a:t>
            </a:r>
            <a:r>
              <a:rPr lang="ru-RU" dirty="0" err="1"/>
              <a:t>инстанцирования</a:t>
            </a:r>
            <a:r>
              <a:rPr lang="ru-RU" dirty="0"/>
              <a:t>. Они позволяют сделать систему независимой от способа создания, композиции и представления объектов. Шаблон, порождающий классы, использует наследование, чтобы изменять наследуемый класс, а шаблон, порождающий объекты, делегирует </a:t>
            </a:r>
            <a:r>
              <a:rPr lang="ru-RU" dirty="0" err="1"/>
              <a:t>инстанцирование</a:t>
            </a:r>
            <a:r>
              <a:rPr lang="ru-RU" dirty="0"/>
              <a:t> другому объекту.</a:t>
            </a:r>
          </a:p>
        </p:txBody>
      </p:sp>
    </p:spTree>
    <p:extLst>
      <p:ext uri="{BB962C8B-B14F-4D97-AF65-F5344CB8AC3E}">
        <p14:creationId xmlns:p14="http://schemas.microsoft.com/office/powerpoint/2010/main" val="1661427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17987-3B54-8855-7DE9-A06E99021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Singleton</a:t>
            </a:r>
            <a:endParaRPr lang="en-KZ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77B1D-9FA9-1E7A-4BC4-4AD1855EB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69857"/>
          </a:xfrm>
        </p:spPr>
        <p:txBody>
          <a:bodyPr/>
          <a:lstStyle/>
          <a:p>
            <a:pPr algn="l"/>
            <a:r>
              <a:rPr lang="ru-RU" b="1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Одиночка</a:t>
            </a:r>
            <a:r>
              <a:rPr lang="ru-RU" b="0" i="0" dirty="0">
                <a:solidFill>
                  <a:srgbClr val="444444"/>
                </a:solidFill>
                <a:effectLst/>
                <a:latin typeface="PT Sans" panose="020B0503020203020204" pitchFamily="34" charset="77"/>
              </a:rPr>
              <a:t> — это порождающий паттерн проектирования, который гарантирует, что у класса есть только один экземпляр, и предоставляет к нему глобальную точку доступа.</a:t>
            </a:r>
          </a:p>
          <a:p>
            <a:pPr marL="0" indent="0">
              <a:buNone/>
            </a:pP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604398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icture containing text&#10;&#10;Description automatically generated">
            <a:extLst>
              <a:ext uri="{FF2B5EF4-FFF2-40B4-BE49-F238E27FC236}">
                <a16:creationId xmlns:a16="http://schemas.microsoft.com/office/drawing/2014/main" id="{DCB1A8E7-2952-7A21-9BDF-A948C1688C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369" y="1132466"/>
            <a:ext cx="9795262" cy="489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26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69E1-1F1B-7CCA-BF21-BDED652A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40F5-B10D-DD02-A318-EB7B16396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197598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797</Words>
  <Application>Microsoft Macintosh PowerPoint</Application>
  <PresentationFormat>Widescreen</PresentationFormat>
  <Paragraphs>109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Inter</vt:lpstr>
      <vt:lpstr>PT Sans</vt:lpstr>
      <vt:lpstr>Office Theme</vt:lpstr>
      <vt:lpstr>Дизайн паттерны </vt:lpstr>
      <vt:lpstr>PowerPoint Presentation</vt:lpstr>
      <vt:lpstr>Из чего состоит паттерн? </vt:lpstr>
      <vt:lpstr>PowerPoint Presentation</vt:lpstr>
      <vt:lpstr>Источник</vt:lpstr>
      <vt:lpstr>Порождающие</vt:lpstr>
      <vt:lpstr>Singleton</vt:lpstr>
      <vt:lpstr>PowerPoint Presentation</vt:lpstr>
      <vt:lpstr>Open a project</vt:lpstr>
      <vt:lpstr>Преимущества и недостатки</vt:lpstr>
      <vt:lpstr>Фабричный метод </vt:lpstr>
      <vt:lpstr>Open a project</vt:lpstr>
      <vt:lpstr>Преимущества и недостатки</vt:lpstr>
      <vt:lpstr>Строитель</vt:lpstr>
      <vt:lpstr>Open a proejct</vt:lpstr>
      <vt:lpstr>Преимущества и недостатки</vt:lpstr>
      <vt:lpstr>Структурные</vt:lpstr>
      <vt:lpstr>Adapter</vt:lpstr>
      <vt:lpstr>Open a project</vt:lpstr>
      <vt:lpstr>Преимущества и недостатки</vt:lpstr>
      <vt:lpstr>Фасад</vt:lpstr>
      <vt:lpstr>Open a project</vt:lpstr>
      <vt:lpstr>Преимущества и недостатки</vt:lpstr>
      <vt:lpstr>Decorator</vt:lpstr>
      <vt:lpstr>PowerPoint Presentation</vt:lpstr>
      <vt:lpstr>Open a project</vt:lpstr>
      <vt:lpstr>Преимущества и недостатки</vt:lpstr>
      <vt:lpstr>Поведенческие</vt:lpstr>
      <vt:lpstr>Стратегия</vt:lpstr>
      <vt:lpstr>Open a project</vt:lpstr>
      <vt:lpstr>Преимущества и недостатки</vt:lpstr>
      <vt:lpstr>Наблюдатель </vt:lpstr>
      <vt:lpstr>Open a project</vt:lpstr>
      <vt:lpstr>PowerPoint Presentation</vt:lpstr>
      <vt:lpstr>Преимущества и недостатки</vt:lpstr>
      <vt:lpstr>H/W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Дизайн паттерны </dc:title>
  <dc:creator>Yernur Astanakulov</dc:creator>
  <cp:lastModifiedBy>Yernur Astanakulov</cp:lastModifiedBy>
  <cp:revision>2</cp:revision>
  <dcterms:created xsi:type="dcterms:W3CDTF">2023-04-15T05:55:52Z</dcterms:created>
  <dcterms:modified xsi:type="dcterms:W3CDTF">2023-04-15T11:23:43Z</dcterms:modified>
</cp:coreProperties>
</file>

<file path=docProps/thumbnail.jpeg>
</file>